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Nanum Pen Script" panose="020B0604020202020204" charset="-127"/>
      <p:regular r:id="rId14"/>
    </p:embeddedFont>
    <p:embeddedFont>
      <p:font typeface="ABeeZee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oppins Bold" panose="020B0604020202020204" charset="0"/>
      <p:regular r:id="rId23"/>
    </p:embeddedFont>
    <p:embeddedFont>
      <p:font typeface="Poppins Light" panose="020B0604020202020204" charset="0"/>
      <p:regular r:id="rId24"/>
      <p:bold r:id="rId25"/>
    </p:embeddedFont>
    <p:embeddedFont>
      <p:font typeface="Poppins Medium" panose="020B060402020202020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9364" y="2723298"/>
            <a:ext cx="7829936" cy="5430954"/>
            <a:chOff x="0" y="0"/>
            <a:chExt cx="10439915" cy="7241273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9034876" cy="1199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80"/>
                </a:lnSpc>
              </a:pPr>
              <a:r>
                <a:rPr lang="en-US" sz="5600" b="1" i="0" spc="280">
                  <a:solidFill>
                    <a:srgbClr val="513A45"/>
                  </a:solidFill>
                  <a:latin typeface="Nanum Pen Script"/>
                </a:rPr>
                <a:t>Gelato Foreverrr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98906"/>
              <a:ext cx="10439915" cy="4354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88"/>
                </a:lnSpc>
              </a:pPr>
              <a:r>
                <a:rPr lang="en-US" sz="4800" b="1" i="1" spc="-81">
                  <a:solidFill>
                    <a:srgbClr val="FFF6EE"/>
                  </a:solidFill>
                  <a:latin typeface="Nanum Pen Script"/>
                </a:rPr>
                <a:t>2101664624 - Anindhito Irmandharu</a:t>
              </a:r>
            </a:p>
            <a:p>
              <a:pPr>
                <a:lnSpc>
                  <a:spcPts val="5088"/>
                </a:lnSpc>
              </a:pPr>
              <a:r>
                <a:rPr lang="en-US" sz="4800" b="0" i="1" spc="-81">
                  <a:solidFill>
                    <a:srgbClr val="FFF6EE"/>
                  </a:solidFill>
                  <a:latin typeface="Nanum Pen Script"/>
                </a:rPr>
                <a:t>2101651786 - Rio Rafelino</a:t>
              </a:r>
            </a:p>
            <a:p>
              <a:pPr>
                <a:lnSpc>
                  <a:spcPts val="5088"/>
                </a:lnSpc>
              </a:pPr>
              <a:r>
                <a:rPr lang="en-US" sz="4800" b="0" i="1" spc="-81">
                  <a:solidFill>
                    <a:srgbClr val="FFF6EE"/>
                  </a:solidFill>
                  <a:latin typeface="Nanum Pen Script"/>
                </a:rPr>
                <a:t>2101709244 - Aelwen</a:t>
              </a:r>
            </a:p>
            <a:p>
              <a:pPr>
                <a:lnSpc>
                  <a:spcPts val="5088"/>
                </a:lnSpc>
              </a:pPr>
              <a:r>
                <a:rPr lang="en-US" sz="4800" b="0" i="1" spc="-81">
                  <a:solidFill>
                    <a:srgbClr val="FFF6EE"/>
                  </a:solidFill>
                  <a:latin typeface="Nanum Pen Script"/>
                </a:rPr>
                <a:t>2101711860 - Dania Ester Felicia Siregar</a:t>
              </a:r>
            </a:p>
            <a:p>
              <a:pPr>
                <a:lnSpc>
                  <a:spcPts val="5088"/>
                </a:lnSpc>
              </a:pPr>
              <a:r>
                <a:rPr lang="en-US" sz="4800" b="0" i="1" spc="-81">
                  <a:solidFill>
                    <a:srgbClr val="FFF6EE"/>
                  </a:solidFill>
                  <a:latin typeface="Nanum Pen Script"/>
                </a:rPr>
                <a:t>2101654352 - Alldo Kurniawan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50511"/>
              <a:ext cx="10149905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736589" y="-1525047"/>
            <a:ext cx="13927643" cy="1392764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6EE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17261" r="3556"/>
          <a:stretch>
            <a:fillRect/>
          </a:stretch>
        </p:blipFill>
        <p:spPr>
          <a:xfrm>
            <a:off x="-649931" y="2702343"/>
            <a:ext cx="8840985" cy="7584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190" y="626028"/>
            <a:ext cx="18267407" cy="90652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369" y="624024"/>
            <a:ext cx="18317469" cy="90442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87279" y="1028700"/>
            <a:ext cx="6598701" cy="2596148"/>
            <a:chOff x="0" y="0"/>
            <a:chExt cx="8798268" cy="346153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798268" cy="2721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34"/>
                </a:lnSpc>
              </a:pPr>
              <a:r>
                <a:rPr lang="en-US" sz="6695" b="1" spc="200" dirty="0">
                  <a:solidFill>
                    <a:srgbClr val="513A45"/>
                  </a:solidFill>
                  <a:latin typeface="Poppins Bold"/>
                </a:rPr>
                <a:t>ABOUT </a:t>
              </a:r>
            </a:p>
            <a:p>
              <a:pPr>
                <a:lnSpc>
                  <a:spcPts val="8034"/>
                </a:lnSpc>
              </a:pPr>
              <a:r>
                <a:rPr lang="en-US" sz="6695" b="1" spc="200" dirty="0">
                  <a:solidFill>
                    <a:srgbClr val="513A45"/>
                  </a:solidFill>
                  <a:latin typeface="Poppins Bold"/>
                </a:rPr>
                <a:t>PAGE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207513"/>
              <a:ext cx="2686561" cy="254018"/>
            </a:xfrm>
            <a:prstGeom prst="rect">
              <a:avLst/>
            </a:prstGeom>
            <a:solidFill>
              <a:srgbClr val="513A45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6" y="630218"/>
            <a:ext cx="18293286" cy="903231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95259" y="8239935"/>
            <a:ext cx="1224641" cy="1224641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D5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7235" y="8435300"/>
            <a:ext cx="1558714" cy="8339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4776" y="8397200"/>
            <a:ext cx="1404919" cy="28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000000"/>
                </a:solidFill>
                <a:latin typeface="ABeeZee"/>
              </a:rPr>
              <a:t>HYPERLINK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9807" y="6410293"/>
            <a:ext cx="7041893" cy="2848007"/>
            <a:chOff x="0" y="0"/>
            <a:chExt cx="9389191" cy="3797342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9389191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20"/>
                </a:lnSpc>
              </a:pPr>
              <a:r>
                <a:rPr lang="en-US" sz="3400" b="0" i="1" spc="306">
                  <a:solidFill>
                    <a:srgbClr val="513A45"/>
                  </a:solidFill>
                  <a:latin typeface="Poppins Bold"/>
                </a:rPr>
                <a:t>ABOUT OUR COMPANY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50785" y="1025313"/>
              <a:ext cx="9138406" cy="2772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b="0" i="0" spc="193">
                  <a:solidFill>
                    <a:srgbClr val="FFF6EE"/>
                  </a:solidFill>
                  <a:latin typeface="Poppins Light"/>
                </a:rPr>
                <a:t>Ice Cream Gelato is startup company where we would like all people to taste the true value of gelato.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5913359" cy="2326511"/>
            <a:chOff x="0" y="0"/>
            <a:chExt cx="7884478" cy="310201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7884478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>
                  <a:solidFill>
                    <a:srgbClr val="FFF6EE"/>
                  </a:solidFill>
                  <a:latin typeface="Poppins Bold"/>
                </a:rPr>
                <a:t>ICE CREAM GELATO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874380"/>
              <a:ext cx="2407534" cy="227635"/>
            </a:xfrm>
            <a:prstGeom prst="rect">
              <a:avLst/>
            </a:prstGeom>
            <a:solidFill>
              <a:srgbClr val="FFF6E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057462" y="1402160"/>
            <a:ext cx="8230538" cy="8229600"/>
            <a:chOff x="0" y="0"/>
            <a:chExt cx="6350013" cy="6349289"/>
          </a:xfrm>
        </p:grpSpPr>
        <p:sp>
          <p:nvSpPr>
            <p:cNvPr id="9" name="Freeform 9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l="-43219" r="-34144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02483" y="5202985"/>
            <a:ext cx="3921980" cy="392196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1047" r="-2104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663537" y="5202985"/>
            <a:ext cx="3921980" cy="392196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9999" r="-4999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117165" y="3049168"/>
            <a:ext cx="3921980" cy="3921965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13021" y="1029970"/>
            <a:ext cx="7461958" cy="1225429"/>
            <a:chOff x="0" y="0"/>
            <a:chExt cx="9949277" cy="1633905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0"/>
              <a:ext cx="9949277" cy="1228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00"/>
                </a:lnSpc>
              </a:pPr>
              <a:r>
                <a:rPr lang="en-US" sz="5500" b="0" i="0" spc="165">
                  <a:solidFill>
                    <a:srgbClr val="FFF6EE"/>
                  </a:solidFill>
                  <a:latin typeface="Poppins Medium"/>
                </a:rPr>
                <a:t>Customer Target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3958639" y="1379905"/>
              <a:ext cx="2032000" cy="254000"/>
            </a:xfrm>
            <a:prstGeom prst="rect">
              <a:avLst/>
            </a:prstGeom>
            <a:solidFill>
              <a:srgbClr val="513A4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23144" y="4508576"/>
            <a:ext cx="4680658" cy="1003147"/>
            <a:chOff x="0" y="0"/>
            <a:chExt cx="6240877" cy="1337530"/>
          </a:xfrm>
        </p:grpSpPr>
        <p:sp>
          <p:nvSpPr>
            <p:cNvPr id="12" name="TextBox 12"/>
            <p:cNvSpPr txBox="1"/>
            <p:nvPr/>
          </p:nvSpPr>
          <p:spPr>
            <a:xfrm>
              <a:off x="228600" y="-66675"/>
              <a:ext cx="5783677" cy="67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i="0" spc="390">
                  <a:solidFill>
                    <a:srgbClr val="FFF6EE"/>
                  </a:solidFill>
                  <a:latin typeface="Poppins Light"/>
                </a:rPr>
                <a:t>ADULTS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73650"/>
              <a:ext cx="6240877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79796" y="7383511"/>
            <a:ext cx="5728408" cy="1043534"/>
            <a:chOff x="0" y="0"/>
            <a:chExt cx="7637877" cy="139137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7637877" cy="67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i="0" spc="390">
                  <a:solidFill>
                    <a:srgbClr val="FFF6EE"/>
                  </a:solidFill>
                  <a:latin typeface="Poppins Light"/>
                </a:rPr>
                <a:t>KIDS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98500" y="827499"/>
              <a:ext cx="6240877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84198" y="4508576"/>
            <a:ext cx="4680658" cy="1003147"/>
            <a:chOff x="0" y="0"/>
            <a:chExt cx="6240877" cy="1337530"/>
          </a:xfrm>
        </p:grpSpPr>
        <p:sp>
          <p:nvSpPr>
            <p:cNvPr id="18" name="TextBox 18"/>
            <p:cNvSpPr txBox="1"/>
            <p:nvPr/>
          </p:nvSpPr>
          <p:spPr>
            <a:xfrm>
              <a:off x="228600" y="-66675"/>
              <a:ext cx="5783677" cy="67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i="0" spc="390">
                  <a:solidFill>
                    <a:srgbClr val="FFF6EE"/>
                  </a:solidFill>
                  <a:latin typeface="Poppins Light"/>
                </a:rPr>
                <a:t>INSTAGRAMERS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73650"/>
              <a:ext cx="6240877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05" y="635368"/>
            <a:ext cx="18283159" cy="9027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01" y="597295"/>
            <a:ext cx="18276199" cy="90924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27121" y="787871"/>
            <a:ext cx="6598701" cy="2596148"/>
            <a:chOff x="0" y="0"/>
            <a:chExt cx="8798268" cy="346153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798268" cy="2721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34"/>
                </a:lnSpc>
              </a:pPr>
              <a:r>
                <a:rPr lang="en-US" sz="6695" b="1" spc="200" dirty="0">
                  <a:solidFill>
                    <a:srgbClr val="FFF6EE"/>
                  </a:solidFill>
                  <a:latin typeface="Poppins Bold"/>
                </a:rPr>
                <a:t>HOME     </a:t>
              </a:r>
            </a:p>
            <a:p>
              <a:pPr>
                <a:lnSpc>
                  <a:spcPts val="8034"/>
                </a:lnSpc>
              </a:pPr>
              <a:r>
                <a:rPr lang="en-US" sz="6695" b="1" spc="200" dirty="0">
                  <a:solidFill>
                    <a:srgbClr val="FFF6EE"/>
                  </a:solidFill>
                  <a:latin typeface="Poppins Bold"/>
                </a:rPr>
                <a:t>PAGE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207513"/>
              <a:ext cx="2686561" cy="254018"/>
            </a:xfrm>
            <a:prstGeom prst="rect">
              <a:avLst/>
            </a:prstGeom>
            <a:solidFill>
              <a:srgbClr val="FFF6EE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027" y="614732"/>
            <a:ext cx="18297187" cy="90571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673" y="635316"/>
            <a:ext cx="18305893" cy="90156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" y="1771654"/>
            <a:ext cx="18315781" cy="67539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6568" y="1960950"/>
            <a:ext cx="6598701" cy="2596148"/>
            <a:chOff x="0" y="0"/>
            <a:chExt cx="8798268" cy="346153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798268" cy="2721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34"/>
                </a:lnSpc>
              </a:pPr>
              <a:r>
                <a:rPr lang="en-US" sz="6695" b="1" spc="200" dirty="0">
                  <a:solidFill>
                    <a:srgbClr val="513A45"/>
                  </a:solidFill>
                  <a:latin typeface="Poppins Bold"/>
                </a:rPr>
                <a:t>PRODUCT PAGE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207513"/>
              <a:ext cx="2686561" cy="254018"/>
            </a:xfrm>
            <a:prstGeom prst="rect">
              <a:avLst/>
            </a:prstGeom>
            <a:solidFill>
              <a:srgbClr val="513A45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828" y="595951"/>
            <a:ext cx="18303339" cy="908303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53963" y="1780674"/>
            <a:ext cx="3025942" cy="302594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</Words>
  <Application>Microsoft Office PowerPoint</Application>
  <PresentationFormat>Custom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Arial</vt:lpstr>
      <vt:lpstr>Poppins Light</vt:lpstr>
      <vt:lpstr>Nanum Pen Script</vt:lpstr>
      <vt:lpstr>Poppins Bold</vt:lpstr>
      <vt:lpstr>Poppins Medium</vt:lpstr>
      <vt:lpstr>ABeeZee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Gelato Foreverrr</dc:title>
  <cp:lastModifiedBy>AELWEN</cp:lastModifiedBy>
  <cp:revision>4</cp:revision>
  <dcterms:created xsi:type="dcterms:W3CDTF">2006-08-16T00:00:00Z</dcterms:created>
  <dcterms:modified xsi:type="dcterms:W3CDTF">2019-05-10T10:19:00Z</dcterms:modified>
  <dc:identifier>DADZiYsKiIc</dc:identifier>
</cp:coreProperties>
</file>